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6" r:id="rId3"/>
    <p:sldId id="259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EFC25-BE0D-4300-AB7E-A222E5512ACB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C4860-9F69-4E36-A2CC-F078CC7F5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8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94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8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73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01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074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593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6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7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4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7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9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2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4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10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pPr algn="ctr"/>
            <a:r>
              <a:rPr lang="en-US" sz="3600" dirty="0" smtClean="0"/>
              <a:t>Me llamo __________ Clase 701</a:t>
            </a:r>
            <a:br>
              <a:rPr lang="en-US" sz="3600" dirty="0" smtClean="0"/>
            </a:br>
            <a:r>
              <a:rPr lang="en-US" sz="3600" dirty="0" smtClean="0"/>
              <a:t>la fecha es el </a:t>
            </a:r>
            <a:r>
              <a:rPr lang="en-US" sz="3600" dirty="0" smtClean="0"/>
              <a:t>6 </a:t>
            </a:r>
            <a:r>
              <a:rPr lang="en-US" sz="3600" dirty="0" smtClean="0"/>
              <a:t>de </a:t>
            </a:r>
            <a:r>
              <a:rPr lang="en-US" sz="3600" dirty="0" err="1" smtClean="0"/>
              <a:t>marzo</a:t>
            </a:r>
            <a:r>
              <a:rPr lang="en-US" sz="3600" dirty="0" smtClean="0"/>
              <a:t> del 2018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30" y="990600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Proposito</a:t>
            </a:r>
            <a:r>
              <a:rPr lang="en-US" sz="2400" dirty="0" smtClean="0">
                <a:solidFill>
                  <a:srgbClr val="FF0000"/>
                </a:solidFill>
              </a:rPr>
              <a:t> 44: </a:t>
            </a:r>
            <a:r>
              <a:rPr lang="en-US" sz="2400" dirty="0" smtClean="0"/>
              <a:t>¿</a:t>
            </a:r>
            <a:r>
              <a:rPr lang="en-US" sz="2400" dirty="0" err="1" smtClean="0"/>
              <a:t>Cuantos</a:t>
            </a:r>
            <a:r>
              <a:rPr lang="en-US" sz="2400" dirty="0" smtClean="0"/>
              <a:t> </a:t>
            </a:r>
            <a:r>
              <a:rPr lang="en-US" sz="2400" dirty="0" err="1" smtClean="0"/>
              <a:t>jugadores</a:t>
            </a:r>
            <a:r>
              <a:rPr lang="en-US" sz="2400" dirty="0" smtClean="0"/>
              <a:t> hay </a:t>
            </a:r>
            <a:r>
              <a:rPr lang="en-US" sz="2400" dirty="0" err="1" smtClean="0"/>
              <a:t>en</a:t>
            </a:r>
            <a:r>
              <a:rPr lang="en-US" sz="2400" dirty="0" smtClean="0"/>
              <a:t> un </a:t>
            </a:r>
            <a:r>
              <a:rPr lang="en-US" sz="2400" dirty="0" err="1" smtClean="0"/>
              <a:t>equipo</a:t>
            </a:r>
            <a:r>
              <a:rPr lang="en-US" sz="2400" dirty="0" smtClean="0"/>
              <a:t> de </a:t>
            </a:r>
            <a:r>
              <a:rPr lang="en-US" sz="2400" dirty="0" err="1" smtClean="0"/>
              <a:t>baloncesto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7030A0"/>
                </a:solidFill>
              </a:rPr>
              <a:t>L.O: to practice sports vocabulary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Actividad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Inicial</a:t>
            </a:r>
            <a:r>
              <a:rPr lang="en-US" sz="2400" dirty="0" smtClean="0">
                <a:solidFill>
                  <a:srgbClr val="FF0000"/>
                </a:solidFill>
              </a:rPr>
              <a:t>: </a:t>
            </a:r>
            <a:endParaRPr lang="es-ES_tradnl" altLang="en-US" sz="2400" b="1" dirty="0">
              <a:solidFill>
                <a:srgbClr val="FF0066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Identifica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 descr="https://encrypted-tbn1.gstatic.com/images?q=tbn:ANd9GcQY3PnIOoUl3WJSU4_1HUF0PX3l8_GHX6mAH8f-2IwAvMLm4wls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24200"/>
            <a:ext cx="2650131" cy="244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5181600" y="2743200"/>
            <a:ext cx="1219200" cy="9559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35786" y="4270419"/>
            <a:ext cx="685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986" y="4876800"/>
            <a:ext cx="1908014" cy="190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6934200" y="5830807"/>
            <a:ext cx="5334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665" y="5654437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43" y="3029936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>
            <a:off x="2362200" y="3886200"/>
            <a:ext cx="177832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18" y="5031912"/>
            <a:ext cx="1383018" cy="138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430" y="32766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66401" y="3091934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42830" y="38862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18430" y="6107668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05200" y="60960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04830" y="56388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6325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altLang="en-US" u="sng" kern="0" smtClean="0"/>
              <a:t>Escucha y decide.</a:t>
            </a:r>
            <a:r>
              <a:rPr lang="en-US" altLang="en-US" kern="0" smtClean="0"/>
              <a:t> Listen and complete the chart indicating whether each one is correct or not.</a:t>
            </a:r>
            <a:endParaRPr lang="en-US" altLang="en-US" kern="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3276600"/>
          <a:ext cx="6096000" cy="29670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048000"/>
                <a:gridCol w="3048000"/>
              </a:tblGrid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Correcto</a:t>
                      </a:r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Incorrecto</a:t>
                      </a:r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60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TEXTO: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168</a:t>
            </a:r>
          </a:p>
          <a:p>
            <a:r>
              <a:rPr lang="en-US" dirty="0" err="1"/>
              <a:t>Individualmente</a:t>
            </a:r>
            <a:r>
              <a:rPr lang="en-US" dirty="0"/>
              <a:t>,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6</a:t>
            </a:r>
            <a:r>
              <a:rPr lang="en-US" dirty="0"/>
              <a:t> p. 169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44: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dirty="0" smtClean="0"/>
              <a:t>5.7-5.8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Examen</a:t>
            </a:r>
            <a:r>
              <a:rPr lang="en-US" u="sng" dirty="0" smtClean="0"/>
              <a:t>: </a:t>
            </a:r>
            <a:r>
              <a:rPr lang="en-US" u="sng" dirty="0" err="1" smtClean="0"/>
              <a:t>Capitulo</a:t>
            </a:r>
            <a:r>
              <a:rPr lang="en-US" u="sng" dirty="0" smtClean="0"/>
              <a:t> 4</a:t>
            </a:r>
            <a:r>
              <a:rPr lang="en-US" dirty="0" smtClean="0"/>
              <a:t> by NO LATER than NEXT MONDAY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3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579438"/>
            <a:ext cx="8458200" cy="4525962"/>
          </a:xfrm>
        </p:spPr>
        <p:txBody>
          <a:bodyPr/>
          <a:lstStyle/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jugador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marca</a:t>
            </a:r>
            <a:r>
              <a:rPr lang="en-US" altLang="en-US" sz="2800" dirty="0" smtClean="0"/>
              <a:t> un </a:t>
            </a:r>
            <a:r>
              <a:rPr lang="en-US" altLang="en-US" sz="2800" dirty="0" err="1" smtClean="0"/>
              <a:t>tanto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cuando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no </a:t>
            </a:r>
            <a:r>
              <a:rPr lang="en-US" altLang="en-US" sz="2800" dirty="0" err="1" smtClean="0"/>
              <a:t>entra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Los </a:t>
            </a:r>
            <a:r>
              <a:rPr lang="en-US" altLang="en-US" sz="2800" dirty="0" err="1" smtClean="0"/>
              <a:t>beisbolistas</a:t>
            </a:r>
            <a:r>
              <a:rPr lang="en-US" altLang="en-US" sz="2800" dirty="0" smtClean="0"/>
              <a:t> </a:t>
            </a:r>
            <a:r>
              <a:rPr lang="en-US" altLang="en-US" dirty="0" err="1" smtClean="0"/>
              <a:t>empiez</a:t>
            </a:r>
            <a:r>
              <a:rPr lang="en-US" altLang="en-US" sz="2800" dirty="0" err="1" smtClean="0"/>
              <a:t>an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juego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primera</a:t>
            </a:r>
            <a:r>
              <a:rPr lang="en-US" altLang="en-US" sz="2800" dirty="0" smtClean="0"/>
              <a:t> entrada.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11 </a:t>
            </a:r>
            <a:r>
              <a:rPr lang="en-US" altLang="en-US" sz="2800" dirty="0" err="1" smtClean="0"/>
              <a:t>jugadores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forman</a:t>
            </a:r>
            <a:r>
              <a:rPr lang="en-US" altLang="en-US" sz="2800" dirty="0" smtClean="0"/>
              <a:t> un de </a:t>
            </a:r>
            <a:r>
              <a:rPr lang="en-US" altLang="en-US" sz="2800" dirty="0" err="1" smtClean="0"/>
              <a:t>baloncesto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un </a:t>
            </a:r>
            <a:r>
              <a:rPr lang="en-US" altLang="en-US" sz="2800" dirty="0" err="1" smtClean="0"/>
              <a:t>partido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los</a:t>
            </a:r>
            <a:r>
              <a:rPr lang="en-US" altLang="en-US" sz="2800" dirty="0" smtClean="0"/>
              <a:t> dos </a:t>
            </a:r>
            <a:r>
              <a:rPr lang="en-US" altLang="en-US" sz="2800" dirty="0" err="1" smtClean="0"/>
              <a:t>equipos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ganan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lanza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con el pie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basquetbol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Los </a:t>
            </a:r>
            <a:r>
              <a:rPr lang="en-US" altLang="en-US" sz="2800" dirty="0" err="1" smtClean="0"/>
              <a:t>espectadores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miran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partido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un </a:t>
            </a:r>
            <a:r>
              <a:rPr lang="en-US" altLang="en-US" sz="2800" dirty="0" err="1" smtClean="0"/>
              <a:t>partido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futbol</a:t>
            </a:r>
            <a:r>
              <a:rPr lang="en-US" altLang="en-US" sz="2800" dirty="0" smtClean="0"/>
              <a:t> hay </a:t>
            </a:r>
            <a:r>
              <a:rPr lang="en-US" altLang="en-US" sz="2800" dirty="0" err="1" smtClean="0"/>
              <a:t>nueve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tiempos</a:t>
            </a:r>
            <a:r>
              <a:rPr lang="en-US" alt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18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7244</TotalTime>
  <Words>166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Level</vt:lpstr>
      <vt:lpstr>Me llamo __________ Clase 701 la fecha es el 6 de marzo del 2018</vt:lpstr>
      <vt:lpstr>PowerPoint Presentation</vt:lpstr>
      <vt:lpstr>Practica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702 la fecha es el 15 de enero del 2015</dc:title>
  <dc:creator>Helen Zumaeta</dc:creator>
  <cp:lastModifiedBy>Helen Zumaeta</cp:lastModifiedBy>
  <cp:revision>31</cp:revision>
  <dcterms:created xsi:type="dcterms:W3CDTF">2015-01-15T17:36:43Z</dcterms:created>
  <dcterms:modified xsi:type="dcterms:W3CDTF">2018-03-06T15:21:58Z</dcterms:modified>
</cp:coreProperties>
</file>